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3"/>
  </p:notesMasterIdLst>
  <p:sldIdLst>
    <p:sldId id="256" r:id="rId2"/>
    <p:sldId id="259" r:id="rId3"/>
    <p:sldId id="271" r:id="rId4"/>
    <p:sldId id="277" r:id="rId5"/>
    <p:sldId id="273" r:id="rId6"/>
    <p:sldId id="278" r:id="rId7"/>
    <p:sldId id="272" r:id="rId8"/>
    <p:sldId id="283" r:id="rId9"/>
    <p:sldId id="279" r:id="rId10"/>
    <p:sldId id="284" r:id="rId11"/>
    <p:sldId id="282" r:id="rId12"/>
    <p:sldId id="285" r:id="rId13"/>
    <p:sldId id="286" r:id="rId14"/>
    <p:sldId id="287" r:id="rId15"/>
    <p:sldId id="288" r:id="rId16"/>
    <p:sldId id="294" r:id="rId17"/>
    <p:sldId id="295" r:id="rId18"/>
    <p:sldId id="292" r:id="rId19"/>
    <p:sldId id="293" r:id="rId20"/>
    <p:sldId id="291" r:id="rId21"/>
    <p:sldId id="26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94" d="100"/>
          <a:sy n="94" d="100"/>
        </p:scale>
        <p:origin x="-2040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5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18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F7B14AF-D76D-490F-BD32-EC6522A2A565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7582-26C2-4143-9C44-D0D78E356BFB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4A19-3A96-49AC-AC11-BADCAF7BB3D6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A6881-CC77-414E-9AF1-3871A5C23151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8C29-7510-4F7A-9498-778AE7AB0930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2C28-FFD9-4B7D-8C1F-29340F0CD92D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1785926"/>
            <a:ext cx="6215106" cy="428628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Краткая презентация основной образовательной программы дошкольного образования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Г.Казань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571604" y="571480"/>
            <a:ext cx="7358114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</a:t>
            </a:r>
            <a:r>
              <a:rPr lang="ru-RU" sz="2000" b="1" dirty="0">
                <a:latin typeface="Georgia" pitchFamily="18" charset="0"/>
                <a:cs typeface="Times New Roman" pitchFamily="18" charset="0"/>
              </a:rPr>
              <a:t>4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комбинированного вида»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Приволжского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района </a:t>
            </a:r>
            <a:r>
              <a:rPr lang="ru-RU" sz="2000" b="1" dirty="0" err="1" smtClean="0">
                <a:latin typeface="Georgia" pitchFamily="18" charset="0"/>
                <a:cs typeface="Times New Roman" pitchFamily="18" charset="0"/>
              </a:rPr>
              <a:t>г.Казани</a:t>
            </a:r>
            <a:endParaRPr lang="ru-RU" sz="2000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Содержательный раздел: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Содержательный раздел </a:t>
            </a:r>
            <a:r>
              <a:rPr lang="ru-RU" dirty="0" smtClean="0"/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dirty="0" smtClean="0"/>
              <a:t> В него входит: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dirty="0" smtClean="0"/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dirty="0" smtClean="0"/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dirty="0" smtClean="0"/>
              <a:t>-</a:t>
            </a:r>
            <a:r>
              <a:rPr lang="ru-RU" smtClean="0"/>
              <a:t>региональный компонент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«ФИЗИЧЕСКОЕ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70000" lnSpcReduction="20000"/>
          </a:bodyPr>
          <a:lstStyle/>
          <a:p>
            <a:r>
              <a:rPr lang="ru-RU" u="sng" dirty="0"/>
              <a:t>Основные цели и задачи</a:t>
            </a:r>
            <a:endParaRPr lang="ru-RU" dirty="0"/>
          </a:p>
          <a:p>
            <a:r>
              <a:rPr lang="ru-RU" dirty="0"/>
              <a:t>Формирование начальных представлений о здоровом образе жизни.</a:t>
            </a:r>
          </a:p>
          <a:p>
            <a:r>
              <a:rPr lang="ru-RU" dirty="0"/>
              <a:t>Формирование у детей начальных представлений о здоровом образе жизни.</a:t>
            </a:r>
          </a:p>
          <a:p>
            <a:r>
              <a:rPr lang="ru-RU" dirty="0"/>
              <a:t>Физическая культура.</a:t>
            </a:r>
          </a:p>
          <a:p>
            <a:r>
              <a:rPr lang="ru-RU" dirty="0"/>
              <a:t>Сохранение, укрепление и охрана здоровья детей; повышение умственной и физической работоспособности, предупреждение утомления.</a:t>
            </a:r>
          </a:p>
          <a:p>
            <a:r>
              <a:rPr lang="ru-RU" dirty="0"/>
              <a:t>Обеспечение гармоничного физического развития, совершенствование умений и</a:t>
            </a:r>
            <a:br>
              <a:rPr lang="ru-RU" dirty="0"/>
            </a:br>
            <a:r>
              <a:rPr lang="ru-RU" dirty="0"/>
              <a:t>навыков	в	основных	видах	движений,	воспитание	красоты,	грациозности,</a:t>
            </a:r>
          </a:p>
          <a:p>
            <a:r>
              <a:rPr lang="ru-RU" dirty="0"/>
              <a:t>выразительности движений, формирование правильной осанки.</a:t>
            </a:r>
          </a:p>
          <a:p>
            <a:r>
              <a:rPr lang="ru-RU" dirty="0"/>
              <a:t>Формирование потребности в ежедневной двигательной деятельности. Развитие инициативы, самостоятельности и творчества в двигательной активности, способности к самоконтролю, самооценке при выполнении движений.</a:t>
            </a:r>
          </a:p>
          <a:p>
            <a:r>
              <a:rPr lang="ru-RU" dirty="0"/>
              <a:t>Развитие интереса к участию в подвижных и спортивных играх и физических упражнениях, активности в самостоятельной двигательной деятельности; интереса и любви к спорту.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«СОЦИАЛЬНО-КОММУНИКАТИВНОЕ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r>
              <a:rPr lang="ru-RU" sz="1400" u="sng" dirty="0"/>
              <a:t>Основные цели и задачи</a:t>
            </a:r>
            <a:endParaRPr lang="ru-RU" sz="1400" dirty="0"/>
          </a:p>
          <a:p>
            <a:r>
              <a:rPr lang="ru-RU" sz="1400" dirty="0"/>
              <a:t>Социализация, развитие общения, нравственное воспитание. Усвоение норм и</a:t>
            </a:r>
            <a:br>
              <a:rPr lang="ru-RU" sz="1400" dirty="0"/>
            </a:br>
            <a:r>
              <a:rPr lang="ru-RU" sz="1400" dirty="0"/>
              <a:t>ценностей, принятых в обществе, воспитание моральных и нравственных качеств ребенка,</a:t>
            </a:r>
            <a:br>
              <a:rPr lang="ru-RU" sz="1400" dirty="0"/>
            </a:br>
            <a:r>
              <a:rPr lang="ru-RU" sz="1400" dirty="0"/>
              <a:t>формирование умения правильно оценивать свои поступки и поступки сверстников.</a:t>
            </a:r>
            <a:br>
              <a:rPr lang="ru-RU" sz="1400" dirty="0"/>
            </a:br>
            <a:r>
              <a:rPr lang="ru-RU" sz="1400" dirty="0"/>
              <a:t>Развитие общения и взаимодействия ребенка с взрослыми и сверстниками, развитие</a:t>
            </a:r>
            <a:br>
              <a:rPr lang="ru-RU" sz="1400" dirty="0"/>
            </a:br>
            <a:r>
              <a:rPr lang="ru-RU" sz="1400" dirty="0"/>
              <a:t>социального	и	эмоционального	интеллекта,	эмоциональной	отзывчивости,</a:t>
            </a:r>
          </a:p>
          <a:p>
            <a:r>
              <a:rPr lang="ru-RU" sz="1400" dirty="0"/>
              <a:t>сопереживания, уважительного и доброжелательного отношения к окружающим. Формирование готовности детей к совместной деятельности, развитие умения договариваться, самостоятельно разрешать конфликты со сверстниками.</a:t>
            </a:r>
          </a:p>
          <a:p>
            <a:r>
              <a:rPr lang="ru-RU" sz="1400" dirty="0"/>
              <a:t>Ребенок в семье и сообществе, патриотическое воспитание. Формирование образа Я, уважительного отношения и чувства принадлежности к своей семье и к сообществу детей и взрослых в организации; формирование гендерной, семейной, гражданской принадлежности; воспитание любви к Родине, гордости за ее достижения, патриотических чувств.</a:t>
            </a:r>
          </a:p>
          <a:p>
            <a:pPr algn="just"/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«РЕЧЕВОЕ РАЗВИТИЕ»: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r>
              <a:rPr lang="ru-RU" sz="1600" u="sng" dirty="0"/>
              <a:t>Основные цели и задачи</a:t>
            </a:r>
            <a:endParaRPr lang="ru-RU" sz="1600" dirty="0"/>
          </a:p>
          <a:p>
            <a:r>
              <a:rPr lang="ru-RU" sz="1600" dirty="0"/>
              <a:t>Развитие речи.</a:t>
            </a:r>
          </a:p>
          <a:p>
            <a:r>
              <a:rPr lang="ru-RU" sz="1600" dirty="0"/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r>
              <a:rPr lang="ru-RU" sz="1600" dirty="0"/>
              <a:t>Развитие всех компонентов устной речи детей: грамматического строя речи, связной речи - диалогической и монологической форм; формирование словаря, воспитание звуковой культуры речи.</a:t>
            </a:r>
          </a:p>
          <a:p>
            <a:r>
              <a:rPr lang="ru-RU" sz="1600" dirty="0"/>
              <a:t>Практическое овладение воспитанниками нормами речи.</a:t>
            </a:r>
          </a:p>
          <a:p>
            <a:r>
              <a:rPr lang="ru-RU" sz="1600" u="sng" dirty="0"/>
              <a:t>Художественная литература</a:t>
            </a:r>
            <a:r>
              <a:rPr lang="ru-RU" sz="1600" dirty="0"/>
              <a:t>.</a:t>
            </a:r>
          </a:p>
          <a:p>
            <a:r>
              <a:rPr lang="ru-RU" sz="1600" dirty="0"/>
              <a:t>Воспитание интереса и любви к чтению; развитие литературной речи.</a:t>
            </a:r>
          </a:p>
          <a:p>
            <a:r>
              <a:rPr lang="ru-RU" sz="1600" dirty="0"/>
              <a:t>Воспитание желания и умения слушать художественные произведения, следить за развитием действия.</a:t>
            </a:r>
          </a:p>
          <a:p>
            <a:pPr algn="just"/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«ПОЗНАВАТЕЛЬНОЕ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r>
              <a:rPr lang="ru-RU" sz="1400" u="sng" dirty="0"/>
              <a:t>Основные цели и задачи</a:t>
            </a:r>
            <a:endParaRPr lang="ru-RU" sz="1400" dirty="0"/>
          </a:p>
          <a:p>
            <a:r>
              <a:rPr lang="ru-RU" sz="1400" dirty="0"/>
              <a:t>Развитие познавательно-исследовательской деятельности. Развитие познавательных интересов детей, расширение опыта ориентировки в окружающем, сенсорное развитие, развитие любознательности и познавательной мотивации;</a:t>
            </a:r>
          </a:p>
          <a:p>
            <a:r>
              <a:rPr lang="ru-RU" sz="1400" dirty="0"/>
              <a:t>формирование познавательных действий, становление сознания;</a:t>
            </a:r>
          </a:p>
          <a:p>
            <a:r>
              <a:rPr lang="ru-RU" sz="1400" dirty="0"/>
              <a:t>развитие воображения и творческой активности;</a:t>
            </a:r>
          </a:p>
          <a:p>
            <a:r>
              <a:rPr lang="ru-RU" sz="1400" dirty="0"/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причинах и следствиях и др.).</a:t>
            </a:r>
          </a:p>
          <a:p>
            <a:r>
              <a:rPr lang="ru-RU" sz="1400" dirty="0"/>
              <a:t>Развитие восприятия, внимания, памяти, наблюдательности, способности анализировать, сравнивать, выделять характерные, существенные признаки предметов и явлений окружающего мира; умения устанавливать простейшие связи между предметами и явлениями, делать простейшие обобщения.</a:t>
            </a:r>
          </a:p>
          <a:p>
            <a:r>
              <a:rPr lang="ru-RU" sz="1400" dirty="0"/>
              <a:t>Приобщение к социокультурным ценностям.</a:t>
            </a:r>
          </a:p>
          <a:p>
            <a:r>
              <a:rPr lang="ru-RU" sz="1400" dirty="0"/>
              <a:t>Ознакомление с окружающим социальным миром, расширение кругозора детей, формирование целостной картины мира</a:t>
            </a:r>
            <a:r>
              <a:rPr lang="ru-RU" sz="1200" dirty="0"/>
              <a:t>.</a:t>
            </a:r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r>
              <a:rPr lang="ru-RU" sz="1400" dirty="0" smtClean="0"/>
              <a:t>Формирование </a:t>
            </a:r>
            <a:r>
              <a:rPr lang="ru-RU" sz="1400" dirty="0"/>
              <a:t>первичных представлений о малой родине и Отечестве, представлений о социокультурных ценностях нашего народа, об отечественных традициях и праздниках.</a:t>
            </a:r>
          </a:p>
          <a:p>
            <a:r>
              <a:rPr lang="ru-RU" sz="1400" dirty="0"/>
              <a:t>Формирование элементарных представлений о планете Земля как общем доме людей, о многообразии стран и народов мира.</a:t>
            </a:r>
          </a:p>
          <a:p>
            <a:r>
              <a:rPr lang="ru-RU" sz="1400" dirty="0"/>
              <a:t>Формирование	элементарных	математических	представлений,	первичных</a:t>
            </a:r>
          </a:p>
          <a:p>
            <a:r>
              <a:rPr lang="ru-RU" sz="1400" dirty="0"/>
              <a:t>представлений об основных свойствах и отношениях объектов окружающего мира: форме, цвете, размере, количестве, числе, части и целом, пространстве и времени.</a:t>
            </a:r>
          </a:p>
          <a:p>
            <a:r>
              <a:rPr lang="ru-RU" sz="1400" dirty="0"/>
              <a:t>Ознакомление с миром природы.</a:t>
            </a:r>
          </a:p>
          <a:p>
            <a:r>
              <a:rPr lang="ru-RU" sz="1400" dirty="0"/>
              <a:t>Ознакомление с природой и природными явлениями. Развитие умения устанавливать причинно-следственные связи между природными явлениями. Формирование первичных представлений о природном многообразии планеты Земля. Формирование элементарных экологических представлений. Формирование понимания того, что человек — часть природы, что он должен беречь, охранять и защищать ее, что в природе все взаимосвязано, что жизнь человека на Земле во многом зависит от окружающей среды. Воспитание умения правильно вести себя в природе. Воспитание любви к природе, желания беречь ее.</a:t>
            </a:r>
          </a:p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285728"/>
            <a:ext cx="1285878" cy="12858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228704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</a:t>
            </a:r>
            <a:br>
              <a:rPr lang="ru-RU" b="1" dirty="0" smtClean="0"/>
            </a:br>
            <a:r>
              <a:rPr lang="ru-RU" b="1" dirty="0" smtClean="0"/>
              <a:t>«ХУДОЖЕСТВЕННО-ЭСТЕТИЧЕСКОЕ РАЗВИТИЕ»: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115328" cy="5061176"/>
          </a:xfrm>
        </p:spPr>
        <p:txBody>
          <a:bodyPr>
            <a:noAutofit/>
          </a:bodyPr>
          <a:lstStyle/>
          <a:p>
            <a:r>
              <a:rPr lang="ru-RU" sz="1200" u="sng" dirty="0"/>
              <a:t>Основные цели и задачи  </a:t>
            </a:r>
            <a:r>
              <a:rPr lang="ru-RU" sz="1200" dirty="0"/>
              <a:t>Формирование интереса к эстетической стороне окружающей действительности, эстетического отношения к предметам и явлениям окружающего мира, произведениям искусства; воспитание интереса к художественно-творческой деятельности.</a:t>
            </a:r>
          </a:p>
          <a:p>
            <a:r>
              <a:rPr lang="ru-RU" sz="1200" dirty="0"/>
              <a:t>Развитие эстетических чувств детей, художественного восприятия, образных представлений, воображения, художественно-творческих способностей.</a:t>
            </a:r>
          </a:p>
          <a:p>
            <a:r>
              <a:rPr lang="ru-RU" sz="1200" dirty="0"/>
              <a:t>Развитие детского художественного творчества, интереса к самостоятельной творческой деятельности (изобразительной, конструктивно-модельной, музыкальной и др.); удовлетворение потребности детей в самовыражении.</a:t>
            </a:r>
          </a:p>
          <a:p>
            <a:r>
              <a:rPr lang="ru-RU" sz="1200" dirty="0"/>
              <a:t>Приобщение к искусству.</a:t>
            </a:r>
          </a:p>
          <a:p>
            <a:r>
              <a:rPr lang="ru-RU" sz="1200" dirty="0"/>
              <a:t>Развитие	эмоциональной	восприимчивости,	эмоционального	отклика	на</a:t>
            </a:r>
          </a:p>
          <a:p>
            <a:r>
              <a:rPr lang="ru-RU" sz="1200" dirty="0"/>
              <a:t>литературные и музыкальные произведения, красоту окружающего мира, произведения искусства.</a:t>
            </a:r>
          </a:p>
          <a:p>
            <a:r>
              <a:rPr lang="ru-RU" sz="1200" dirty="0"/>
              <a:t>Приобщение детей к народному и профессиональному искусству (словесному, музыкальному, изобразительному, театральному, к архитектуре) через ознакомление с лучшими образцами отечественного и мирового искусства; воспитание умения понимать содержание произведений искусства.</a:t>
            </a:r>
          </a:p>
          <a:p>
            <a:r>
              <a:rPr lang="ru-RU" sz="1200" dirty="0"/>
              <a:t>Формирование элементарных представлений о видах и жанрах искусства, средствах выразительности в различных видах искусства.</a:t>
            </a:r>
          </a:p>
          <a:p>
            <a:r>
              <a:rPr lang="ru-RU" sz="1200" dirty="0"/>
              <a:t>Изобразительная деятельность.</a:t>
            </a:r>
          </a:p>
          <a:p>
            <a:r>
              <a:rPr lang="ru-RU" sz="1200" dirty="0"/>
              <a:t>Развитие	интереса	к	различным	видам	изобразительной	деятельности;</a:t>
            </a:r>
          </a:p>
          <a:p>
            <a:r>
              <a:rPr lang="ru-RU" sz="1200" dirty="0"/>
              <a:t>совершенствование умений в рисовании, лепке, аппликации, художественном труде.</a:t>
            </a:r>
          </a:p>
          <a:p>
            <a:r>
              <a:rPr lang="ru-RU" sz="1200" dirty="0"/>
              <a:t>Воспитание	эмоциональной	отзывчивости	при	восприятии	произведений</a:t>
            </a:r>
          </a:p>
          <a:p>
            <a:r>
              <a:rPr lang="ru-RU" sz="1200" dirty="0"/>
              <a:t>изобразительного искусства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5214950"/>
            <a:ext cx="1071570" cy="1176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817706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428596" y="2214554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cs typeface="Arial" charset="0"/>
              </a:rPr>
              <a:t>(</a:t>
            </a:r>
            <a:r>
              <a:rPr lang="ru-RU" sz="1400" dirty="0" smtClean="0"/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cs typeface="Arial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/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29058" y="1357299"/>
            <a:ext cx="4500594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527050" algn="l"/>
                <a:tab pos="809625" algn="l"/>
              </a:tabLst>
            </a:pPr>
            <a:r>
              <a:rPr lang="ru-RU" sz="2000" dirty="0" smtClean="0"/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27050" algn="l"/>
                <a:tab pos="809625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Содержание </a:t>
            </a:r>
            <a:br>
              <a:rPr lang="ru-RU" sz="3200" b="1" dirty="0" smtClean="0"/>
            </a:br>
            <a:r>
              <a:rPr lang="ru-RU" sz="3200" b="1" dirty="0" smtClean="0"/>
              <a:t>организационного раздела: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/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/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/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/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/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>Спасибо за внимание!</a:t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/>
              <a:t>Задачи программы: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1214422"/>
            <a:ext cx="8501122" cy="5373818"/>
          </a:xfrm>
        </p:spPr>
        <p:txBody>
          <a:bodyPr>
            <a:normAutofit fontScale="92500" lnSpcReduction="20000"/>
          </a:bodyPr>
          <a:lstStyle/>
          <a:p>
            <a:pPr lvl="3" algn="just"/>
            <a:r>
              <a:rPr lang="x-none" smtClean="0"/>
              <a:t>Забота о здоровье, эмоциональном благополучии и своевременном всестороннем развитии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ru-RU" sz="1600" dirty="0" smtClean="0"/>
          </a:p>
          <a:p>
            <a:pPr lvl="3" algn="just"/>
            <a:r>
              <a:rPr lang="x-none" smtClean="0"/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ru-RU" sz="1600" dirty="0" smtClean="0"/>
          </a:p>
          <a:p>
            <a:pPr lvl="3" algn="just"/>
            <a:r>
              <a:rPr lang="x-none" smtClean="0"/>
              <a:t>Творческая организация (креативность) процесса воспитания и обучения;</a:t>
            </a:r>
            <a:endParaRPr lang="ru-RU" sz="1600" dirty="0" smtClean="0"/>
          </a:p>
          <a:p>
            <a:pPr lvl="3" algn="just"/>
            <a:r>
              <a:rPr lang="x-none" smtClean="0"/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ru-RU" sz="1600" dirty="0" smtClean="0"/>
          </a:p>
          <a:p>
            <a:pPr lvl="3" algn="just"/>
            <a:r>
              <a:rPr lang="x-none" smtClean="0"/>
              <a:t>Уважительное отношение к результатам детского творчества;</a:t>
            </a:r>
            <a:endParaRPr lang="ru-RU" sz="1600" dirty="0" smtClean="0"/>
          </a:p>
          <a:p>
            <a:pPr lvl="3" algn="just"/>
            <a:r>
              <a:rPr lang="x-none" smtClean="0"/>
              <a:t>Единство подходов к воспитанию детей в условиях ДОУ и семьи;</a:t>
            </a:r>
            <a:endParaRPr lang="ru-RU" sz="1600" dirty="0" smtClean="0"/>
          </a:p>
          <a:p>
            <a:pPr lvl="3" algn="just"/>
            <a:r>
              <a:rPr lang="x-none" smtClean="0"/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Содержание целевого раздела: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7500990" cy="5214974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Целевой раздел </a:t>
            </a:r>
            <a:r>
              <a:rPr lang="ru-RU" dirty="0" smtClean="0"/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Целевые ориентиры образования в раннем возрасте: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</a:t>
            </a:r>
            <a:r>
              <a:rPr lang="ru-RU" sz="1200" b="1" dirty="0" smtClean="0">
                <a:solidFill>
                  <a:srgbClr val="0070C0"/>
                </a:solidFill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rgbClr val="0070C0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/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/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i="1" dirty="0" smtClean="0"/>
              <a:t>Целевые ориентиры </a:t>
            </a:r>
            <a:br>
              <a:rPr lang="ru-RU" sz="2200" b="1" i="1" dirty="0" smtClean="0"/>
            </a:br>
            <a:r>
              <a:rPr lang="ru-RU" sz="2200" b="1" i="1" dirty="0" smtClean="0"/>
              <a:t>на этапе завершения дошкольного образования: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857232"/>
            <a:ext cx="8501122" cy="5786478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Проявляет </a:t>
            </a:r>
            <a:r>
              <a:rPr lang="ru-RU" sz="1300" b="1" dirty="0" err="1" smtClean="0"/>
              <a:t>эмпатию</a:t>
            </a:r>
            <a:r>
              <a:rPr lang="ru-RU" sz="1300" b="1" dirty="0" smtClean="0"/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>
                <a:solidFill>
                  <a:srgbClr val="0070C0"/>
                </a:solidFill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300" b="1" dirty="0" smtClean="0">
                <a:solidFill>
                  <a:srgbClr val="0070C0"/>
                </a:solidFill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300" b="1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475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/>
              <a:t>гендерные</a:t>
            </a:r>
            <a:r>
              <a:rPr lang="ru-RU" sz="2700" b="1" dirty="0" smtClean="0"/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rgbClr val="0070C0"/>
                </a:solidFill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/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641</TotalTime>
  <Words>1850</Words>
  <Application>Microsoft Office PowerPoint</Application>
  <PresentationFormat>Экран (4:3)</PresentationFormat>
  <Paragraphs>179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Остин</vt:lpstr>
      <vt:lpstr>   Краткая презентация основной образовательной программы дошкольного образования  Г.Казань  </vt:lpstr>
      <vt:lpstr>Цель образовательной программы:</vt:lpstr>
      <vt:lpstr>Задачи программы:</vt:lpstr>
      <vt:lpstr>  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«ПОЗНАВАТЕЛЬНОЕ РАЗВИТИЕ»:</vt:lpstr>
      <vt:lpstr>Презентация PowerPoint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User</cp:lastModifiedBy>
  <cp:revision>130</cp:revision>
  <dcterms:created xsi:type="dcterms:W3CDTF">2013-12-24T12:41:12Z</dcterms:created>
  <dcterms:modified xsi:type="dcterms:W3CDTF">2022-05-23T10:00:20Z</dcterms:modified>
</cp:coreProperties>
</file>